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Lst>
  <p:sldSz cx="7559675"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2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48" autoAdjust="0"/>
    <p:restoredTop sz="94660"/>
  </p:normalViewPr>
  <p:slideViewPr>
    <p:cSldViewPr snapToGrid="0" showGuides="1">
      <p:cViewPr varScale="1">
        <p:scale>
          <a:sx n="161" d="100"/>
          <a:sy n="161" d="100"/>
        </p:scale>
        <p:origin x="1480" y="200"/>
      </p:cViewPr>
      <p:guideLst>
        <p:guide orient="horz" pos="2381"/>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237197"/>
            <a:ext cx="6425724" cy="2631887"/>
          </a:xfrm>
        </p:spPr>
        <p:txBody>
          <a:bodyPr anchor="b"/>
          <a:lstStyle>
            <a:lvl1pPr algn="ctr">
              <a:defRPr sz="4960"/>
            </a:lvl1pPr>
          </a:lstStyle>
          <a:p>
            <a:r>
              <a:rPr lang="de-DE"/>
              <a:t>Mastertitelformat bearbeiten</a:t>
            </a:r>
            <a:endParaRPr lang="en-US" dirty="0"/>
          </a:p>
        </p:txBody>
      </p:sp>
      <p:sp>
        <p:nvSpPr>
          <p:cNvPr id="3" name="Subtitle 2"/>
          <p:cNvSpPr>
            <a:spLocks noGrp="1"/>
          </p:cNvSpPr>
          <p:nvPr>
            <p:ph type="subTitle" idx="1"/>
          </p:nvPr>
        </p:nvSpPr>
        <p:spPr>
          <a:xfrm>
            <a:off x="944960" y="3970580"/>
            <a:ext cx="5669756" cy="1825171"/>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52896BD9-202E-446D-81CD-24833F130649}" type="datetimeFigureOut">
              <a:rPr lang="de-DE" smtClean="0"/>
              <a:t>24.01.19</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A886463-3115-4EA5-AEE6-D268B9D30133}" type="slidenum">
              <a:rPr lang="de-DE" smtClean="0"/>
              <a:t>‹Nr.›</a:t>
            </a:fld>
            <a:endParaRPr lang="de-DE"/>
          </a:p>
        </p:txBody>
      </p:sp>
    </p:spTree>
    <p:extLst>
      <p:ext uri="{BB962C8B-B14F-4D97-AF65-F5344CB8AC3E}">
        <p14:creationId xmlns:p14="http://schemas.microsoft.com/office/powerpoint/2010/main" val="3373836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52896BD9-202E-446D-81CD-24833F130649}" type="datetimeFigureOut">
              <a:rPr lang="de-DE" smtClean="0"/>
              <a:t>24.01.19</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A886463-3115-4EA5-AEE6-D268B9D30133}" type="slidenum">
              <a:rPr lang="de-DE" smtClean="0"/>
              <a:t>‹Nr.›</a:t>
            </a:fld>
            <a:endParaRPr lang="de-DE"/>
          </a:p>
        </p:txBody>
      </p:sp>
    </p:spTree>
    <p:extLst>
      <p:ext uri="{BB962C8B-B14F-4D97-AF65-F5344CB8AC3E}">
        <p14:creationId xmlns:p14="http://schemas.microsoft.com/office/powerpoint/2010/main" val="2609696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402483"/>
            <a:ext cx="1630055" cy="6406475"/>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519728" y="402483"/>
            <a:ext cx="4795669" cy="640647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52896BD9-202E-446D-81CD-24833F130649}" type="datetimeFigureOut">
              <a:rPr lang="de-DE" smtClean="0"/>
              <a:t>24.01.19</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A886463-3115-4EA5-AEE6-D268B9D30133}" type="slidenum">
              <a:rPr lang="de-DE" smtClean="0"/>
              <a:t>‹Nr.›</a:t>
            </a:fld>
            <a:endParaRPr lang="de-DE"/>
          </a:p>
        </p:txBody>
      </p:sp>
    </p:spTree>
    <p:extLst>
      <p:ext uri="{BB962C8B-B14F-4D97-AF65-F5344CB8AC3E}">
        <p14:creationId xmlns:p14="http://schemas.microsoft.com/office/powerpoint/2010/main" val="2602864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52896BD9-202E-446D-81CD-24833F130649}" type="datetimeFigureOut">
              <a:rPr lang="de-DE" smtClean="0"/>
              <a:t>24.01.19</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A886463-3115-4EA5-AEE6-D268B9D30133}" type="slidenum">
              <a:rPr lang="de-DE" smtClean="0"/>
              <a:t>‹Nr.›</a:t>
            </a:fld>
            <a:endParaRPr lang="de-DE"/>
          </a:p>
        </p:txBody>
      </p:sp>
    </p:spTree>
    <p:extLst>
      <p:ext uri="{BB962C8B-B14F-4D97-AF65-F5344CB8AC3E}">
        <p14:creationId xmlns:p14="http://schemas.microsoft.com/office/powerpoint/2010/main" val="2683995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15791" y="1884671"/>
            <a:ext cx="6520220" cy="3144614"/>
          </a:xfrm>
        </p:spPr>
        <p:txBody>
          <a:bodyPr anchor="b"/>
          <a:lstStyle>
            <a:lvl1pPr>
              <a:defRPr sz="4960"/>
            </a:lvl1pPr>
          </a:lstStyle>
          <a:p>
            <a:r>
              <a:rPr lang="de-DE"/>
              <a:t>Mastertitelformat bearbeiten</a:t>
            </a:r>
            <a:endParaRPr lang="en-US" dirty="0"/>
          </a:p>
        </p:txBody>
      </p:sp>
      <p:sp>
        <p:nvSpPr>
          <p:cNvPr id="3" name="Text Placeholder 2"/>
          <p:cNvSpPr>
            <a:spLocks noGrp="1"/>
          </p:cNvSpPr>
          <p:nvPr>
            <p:ph type="body" idx="1"/>
          </p:nvPr>
        </p:nvSpPr>
        <p:spPr>
          <a:xfrm>
            <a:off x="515791" y="5059035"/>
            <a:ext cx="6520220" cy="1653678"/>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52896BD9-202E-446D-81CD-24833F130649}" type="datetimeFigureOut">
              <a:rPr lang="de-DE" smtClean="0"/>
              <a:t>24.01.19</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A886463-3115-4EA5-AEE6-D268B9D30133}" type="slidenum">
              <a:rPr lang="de-DE" smtClean="0"/>
              <a:t>‹Nr.›</a:t>
            </a:fld>
            <a:endParaRPr lang="de-DE"/>
          </a:p>
        </p:txBody>
      </p:sp>
    </p:spTree>
    <p:extLst>
      <p:ext uri="{BB962C8B-B14F-4D97-AF65-F5344CB8AC3E}">
        <p14:creationId xmlns:p14="http://schemas.microsoft.com/office/powerpoint/2010/main" val="3767344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519728" y="2012414"/>
            <a:ext cx="3212862" cy="479654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3827085" y="2012414"/>
            <a:ext cx="3212862" cy="479654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52896BD9-202E-446D-81CD-24833F130649}" type="datetimeFigureOut">
              <a:rPr lang="de-DE" smtClean="0"/>
              <a:t>24.01.19</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0A886463-3115-4EA5-AEE6-D268B9D30133}" type="slidenum">
              <a:rPr lang="de-DE" smtClean="0"/>
              <a:t>‹Nr.›</a:t>
            </a:fld>
            <a:endParaRPr lang="de-DE"/>
          </a:p>
        </p:txBody>
      </p:sp>
    </p:spTree>
    <p:extLst>
      <p:ext uri="{BB962C8B-B14F-4D97-AF65-F5344CB8AC3E}">
        <p14:creationId xmlns:p14="http://schemas.microsoft.com/office/powerpoint/2010/main" val="1307049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520712" y="402484"/>
            <a:ext cx="6520220" cy="1461188"/>
          </a:xfrm>
        </p:spPr>
        <p:txBody>
          <a:bodyPr/>
          <a:lstStyle/>
          <a:p>
            <a:r>
              <a:rPr lang="de-DE"/>
              <a:t>Mastertitelformat bearbeiten</a:t>
            </a:r>
            <a:endParaRPr lang="en-US" dirty="0"/>
          </a:p>
        </p:txBody>
      </p:sp>
      <p:sp>
        <p:nvSpPr>
          <p:cNvPr id="3" name="Text Placeholder 2"/>
          <p:cNvSpPr>
            <a:spLocks noGrp="1"/>
          </p:cNvSpPr>
          <p:nvPr>
            <p:ph type="body" idx="1"/>
          </p:nvPr>
        </p:nvSpPr>
        <p:spPr>
          <a:xfrm>
            <a:off x="520713" y="1853171"/>
            <a:ext cx="3198096" cy="908210"/>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de-DE"/>
              <a:t>Mastertextformat bearbeiten</a:t>
            </a:r>
          </a:p>
        </p:txBody>
      </p:sp>
      <p:sp>
        <p:nvSpPr>
          <p:cNvPr id="4" name="Content Placeholder 3"/>
          <p:cNvSpPr>
            <a:spLocks noGrp="1"/>
          </p:cNvSpPr>
          <p:nvPr>
            <p:ph sz="half" idx="2"/>
          </p:nvPr>
        </p:nvSpPr>
        <p:spPr>
          <a:xfrm>
            <a:off x="520713" y="2761381"/>
            <a:ext cx="3198096" cy="406157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3827086" y="1853171"/>
            <a:ext cx="3213847" cy="908210"/>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de-DE"/>
              <a:t>Mastertextformat bearbeiten</a:t>
            </a:r>
          </a:p>
        </p:txBody>
      </p:sp>
      <p:sp>
        <p:nvSpPr>
          <p:cNvPr id="6" name="Content Placeholder 5"/>
          <p:cNvSpPr>
            <a:spLocks noGrp="1"/>
          </p:cNvSpPr>
          <p:nvPr>
            <p:ph sz="quarter" idx="4"/>
          </p:nvPr>
        </p:nvSpPr>
        <p:spPr>
          <a:xfrm>
            <a:off x="3827086" y="2761381"/>
            <a:ext cx="3213847" cy="406157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52896BD9-202E-446D-81CD-24833F130649}" type="datetimeFigureOut">
              <a:rPr lang="de-DE" smtClean="0"/>
              <a:t>24.01.19</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0A886463-3115-4EA5-AEE6-D268B9D30133}" type="slidenum">
              <a:rPr lang="de-DE" smtClean="0"/>
              <a:t>‹Nr.›</a:t>
            </a:fld>
            <a:endParaRPr lang="de-DE"/>
          </a:p>
        </p:txBody>
      </p:sp>
    </p:spTree>
    <p:extLst>
      <p:ext uri="{BB962C8B-B14F-4D97-AF65-F5344CB8AC3E}">
        <p14:creationId xmlns:p14="http://schemas.microsoft.com/office/powerpoint/2010/main" val="2470018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52896BD9-202E-446D-81CD-24833F130649}" type="datetimeFigureOut">
              <a:rPr lang="de-DE" smtClean="0"/>
              <a:t>24.01.19</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0A886463-3115-4EA5-AEE6-D268B9D30133}" type="slidenum">
              <a:rPr lang="de-DE" smtClean="0"/>
              <a:t>‹Nr.›</a:t>
            </a:fld>
            <a:endParaRPr lang="de-DE"/>
          </a:p>
        </p:txBody>
      </p:sp>
    </p:spTree>
    <p:extLst>
      <p:ext uri="{BB962C8B-B14F-4D97-AF65-F5344CB8AC3E}">
        <p14:creationId xmlns:p14="http://schemas.microsoft.com/office/powerpoint/2010/main" val="3146748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896BD9-202E-446D-81CD-24833F130649}" type="datetimeFigureOut">
              <a:rPr lang="de-DE" smtClean="0"/>
              <a:t>24.01.19</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0A886463-3115-4EA5-AEE6-D268B9D30133}" type="slidenum">
              <a:rPr lang="de-DE" smtClean="0"/>
              <a:t>‹Nr.›</a:t>
            </a:fld>
            <a:endParaRPr lang="de-DE"/>
          </a:p>
        </p:txBody>
      </p:sp>
    </p:spTree>
    <p:extLst>
      <p:ext uri="{BB962C8B-B14F-4D97-AF65-F5344CB8AC3E}">
        <p14:creationId xmlns:p14="http://schemas.microsoft.com/office/powerpoint/2010/main" val="1966426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20712" y="503978"/>
            <a:ext cx="2438192" cy="1763924"/>
          </a:xfrm>
        </p:spPr>
        <p:txBody>
          <a:bodyPr anchor="b"/>
          <a:lstStyle>
            <a:lvl1pPr>
              <a:defRPr sz="2645"/>
            </a:lvl1pPr>
          </a:lstStyle>
          <a:p>
            <a:r>
              <a:rPr lang="de-DE"/>
              <a:t>Mastertitelformat bearbeiten</a:t>
            </a:r>
            <a:endParaRPr lang="en-US" dirty="0"/>
          </a:p>
        </p:txBody>
      </p:sp>
      <p:sp>
        <p:nvSpPr>
          <p:cNvPr id="3" name="Content Placeholder 2"/>
          <p:cNvSpPr>
            <a:spLocks noGrp="1"/>
          </p:cNvSpPr>
          <p:nvPr>
            <p:ph idx="1"/>
          </p:nvPr>
        </p:nvSpPr>
        <p:spPr>
          <a:xfrm>
            <a:off x="3213847" y="1088455"/>
            <a:ext cx="3827085" cy="5372269"/>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520712" y="2267902"/>
            <a:ext cx="2438192" cy="4201570"/>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de-DE"/>
              <a:t>Mastertextformat bearbeiten</a:t>
            </a:r>
          </a:p>
        </p:txBody>
      </p:sp>
      <p:sp>
        <p:nvSpPr>
          <p:cNvPr id="5" name="Date Placeholder 4"/>
          <p:cNvSpPr>
            <a:spLocks noGrp="1"/>
          </p:cNvSpPr>
          <p:nvPr>
            <p:ph type="dt" sz="half" idx="10"/>
          </p:nvPr>
        </p:nvSpPr>
        <p:spPr/>
        <p:txBody>
          <a:bodyPr/>
          <a:lstStyle/>
          <a:p>
            <a:fld id="{52896BD9-202E-446D-81CD-24833F130649}" type="datetimeFigureOut">
              <a:rPr lang="de-DE" smtClean="0"/>
              <a:t>24.01.19</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0A886463-3115-4EA5-AEE6-D268B9D30133}" type="slidenum">
              <a:rPr lang="de-DE" smtClean="0"/>
              <a:t>‹Nr.›</a:t>
            </a:fld>
            <a:endParaRPr lang="de-DE"/>
          </a:p>
        </p:txBody>
      </p:sp>
    </p:spTree>
    <p:extLst>
      <p:ext uri="{BB962C8B-B14F-4D97-AF65-F5344CB8AC3E}">
        <p14:creationId xmlns:p14="http://schemas.microsoft.com/office/powerpoint/2010/main" val="2510861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20712" y="503978"/>
            <a:ext cx="2438192" cy="1763924"/>
          </a:xfrm>
        </p:spPr>
        <p:txBody>
          <a:bodyPr anchor="b"/>
          <a:lstStyle>
            <a:lvl1pPr>
              <a:defRPr sz="2645"/>
            </a:lvl1pPr>
          </a:lstStyle>
          <a:p>
            <a:r>
              <a:rPr lang="de-DE"/>
              <a:t>Mastertitelformat bearbeiten</a:t>
            </a:r>
            <a:endParaRPr lang="en-US" dirty="0"/>
          </a:p>
        </p:txBody>
      </p:sp>
      <p:sp>
        <p:nvSpPr>
          <p:cNvPr id="3" name="Picture Placeholder 2"/>
          <p:cNvSpPr>
            <a:spLocks noGrp="1" noChangeAspect="1"/>
          </p:cNvSpPr>
          <p:nvPr>
            <p:ph type="pic" idx="1"/>
          </p:nvPr>
        </p:nvSpPr>
        <p:spPr>
          <a:xfrm>
            <a:off x="3213847" y="1088455"/>
            <a:ext cx="3827085" cy="5372269"/>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de-DE"/>
              <a:t>Bild durch Klicken auf Symbol hinzufügen</a:t>
            </a:r>
            <a:endParaRPr lang="en-US" dirty="0"/>
          </a:p>
        </p:txBody>
      </p:sp>
      <p:sp>
        <p:nvSpPr>
          <p:cNvPr id="4" name="Text Placeholder 3"/>
          <p:cNvSpPr>
            <a:spLocks noGrp="1"/>
          </p:cNvSpPr>
          <p:nvPr>
            <p:ph type="body" sz="half" idx="2"/>
          </p:nvPr>
        </p:nvSpPr>
        <p:spPr>
          <a:xfrm>
            <a:off x="520712" y="2267902"/>
            <a:ext cx="2438192" cy="4201570"/>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de-DE"/>
              <a:t>Mastertextformat bearbeiten</a:t>
            </a:r>
          </a:p>
        </p:txBody>
      </p:sp>
      <p:sp>
        <p:nvSpPr>
          <p:cNvPr id="5" name="Date Placeholder 4"/>
          <p:cNvSpPr>
            <a:spLocks noGrp="1"/>
          </p:cNvSpPr>
          <p:nvPr>
            <p:ph type="dt" sz="half" idx="10"/>
          </p:nvPr>
        </p:nvSpPr>
        <p:spPr/>
        <p:txBody>
          <a:bodyPr/>
          <a:lstStyle/>
          <a:p>
            <a:fld id="{52896BD9-202E-446D-81CD-24833F130649}" type="datetimeFigureOut">
              <a:rPr lang="de-DE" smtClean="0"/>
              <a:t>24.01.19</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0A886463-3115-4EA5-AEE6-D268B9D30133}" type="slidenum">
              <a:rPr lang="de-DE" smtClean="0"/>
              <a:t>‹Nr.›</a:t>
            </a:fld>
            <a:endParaRPr lang="de-DE"/>
          </a:p>
        </p:txBody>
      </p:sp>
    </p:spTree>
    <p:extLst>
      <p:ext uri="{BB962C8B-B14F-4D97-AF65-F5344CB8AC3E}">
        <p14:creationId xmlns:p14="http://schemas.microsoft.com/office/powerpoint/2010/main" val="1806938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402484"/>
            <a:ext cx="6520220" cy="1461188"/>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519728" y="2012414"/>
            <a:ext cx="6520220" cy="4796544"/>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519728" y="7006700"/>
            <a:ext cx="1700927" cy="402483"/>
          </a:xfrm>
          <a:prstGeom prst="rect">
            <a:avLst/>
          </a:prstGeom>
        </p:spPr>
        <p:txBody>
          <a:bodyPr vert="horz" lIns="91440" tIns="45720" rIns="91440" bIns="45720" rtlCol="0" anchor="ctr"/>
          <a:lstStyle>
            <a:lvl1pPr algn="l">
              <a:defRPr sz="992">
                <a:solidFill>
                  <a:schemeClr val="tx1">
                    <a:tint val="75000"/>
                  </a:schemeClr>
                </a:solidFill>
              </a:defRPr>
            </a:lvl1pPr>
          </a:lstStyle>
          <a:p>
            <a:fld id="{52896BD9-202E-446D-81CD-24833F130649}" type="datetimeFigureOut">
              <a:rPr lang="de-DE" smtClean="0"/>
              <a:t>24.01.19</a:t>
            </a:fld>
            <a:endParaRPr lang="de-DE"/>
          </a:p>
        </p:txBody>
      </p:sp>
      <p:sp>
        <p:nvSpPr>
          <p:cNvPr id="5" name="Footer Placeholder 4"/>
          <p:cNvSpPr>
            <a:spLocks noGrp="1"/>
          </p:cNvSpPr>
          <p:nvPr>
            <p:ph type="ftr" sz="quarter" idx="3"/>
          </p:nvPr>
        </p:nvSpPr>
        <p:spPr>
          <a:xfrm>
            <a:off x="2504143" y="7006700"/>
            <a:ext cx="2551390" cy="402483"/>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5339020" y="7006700"/>
            <a:ext cx="1700927" cy="402483"/>
          </a:xfrm>
          <a:prstGeom prst="rect">
            <a:avLst/>
          </a:prstGeom>
        </p:spPr>
        <p:txBody>
          <a:bodyPr vert="horz" lIns="91440" tIns="45720" rIns="91440" bIns="45720" rtlCol="0" anchor="ctr"/>
          <a:lstStyle>
            <a:lvl1pPr algn="r">
              <a:defRPr sz="992">
                <a:solidFill>
                  <a:schemeClr val="tx1">
                    <a:tint val="75000"/>
                  </a:schemeClr>
                </a:solidFill>
              </a:defRPr>
            </a:lvl1pPr>
          </a:lstStyle>
          <a:p>
            <a:fld id="{0A886463-3115-4EA5-AEE6-D268B9D30133}" type="slidenum">
              <a:rPr lang="de-DE" smtClean="0"/>
              <a:t>‹Nr.›</a:t>
            </a:fld>
            <a:endParaRPr lang="de-DE"/>
          </a:p>
        </p:txBody>
      </p:sp>
    </p:spTree>
    <p:extLst>
      <p:ext uri="{BB962C8B-B14F-4D97-AF65-F5344CB8AC3E}">
        <p14:creationId xmlns:p14="http://schemas.microsoft.com/office/powerpoint/2010/main" val="40599997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Vorhang enthält.&#10;&#10;Automatisch generierte Beschreibung">
            <a:extLst>
              <a:ext uri="{FF2B5EF4-FFF2-40B4-BE49-F238E27FC236}">
                <a16:creationId xmlns:a16="http://schemas.microsoft.com/office/drawing/2014/main" id="{E3F70B0D-DF51-4C5A-A5E2-64E3F27816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559675" cy="7559675"/>
          </a:xfrm>
          <a:prstGeom prst="rect">
            <a:avLst/>
          </a:prstGeom>
        </p:spPr>
      </p:pic>
      <p:sp>
        <p:nvSpPr>
          <p:cNvPr id="2" name="Titel 1">
            <a:extLst>
              <a:ext uri="{FF2B5EF4-FFF2-40B4-BE49-F238E27FC236}">
                <a16:creationId xmlns:a16="http://schemas.microsoft.com/office/drawing/2014/main" id="{F673DE27-198D-4558-BBC4-64D00DB6DB26}"/>
              </a:ext>
            </a:extLst>
          </p:cNvPr>
          <p:cNvSpPr>
            <a:spLocks noGrp="1"/>
          </p:cNvSpPr>
          <p:nvPr>
            <p:ph type="ctrTitle"/>
          </p:nvPr>
        </p:nvSpPr>
        <p:spPr>
          <a:xfrm>
            <a:off x="321468" y="392907"/>
            <a:ext cx="3336131" cy="6272212"/>
          </a:xfrm>
        </p:spPr>
        <p:txBody>
          <a:bodyPr anchor="t" anchorCtr="0">
            <a:noAutofit/>
          </a:bodyPr>
          <a:lstStyle/>
          <a:p>
            <a:pPr algn="l"/>
            <a:r>
              <a:rPr lang="de-DE" sz="1400" b="1" dirty="0">
                <a:latin typeface="+mn-lt"/>
              </a:rPr>
              <a:t>Themen und Termine</a:t>
            </a:r>
            <a:br>
              <a:rPr lang="de-DE" sz="1400" b="1" dirty="0">
                <a:latin typeface="+mn-lt"/>
              </a:rPr>
            </a:br>
            <a:br>
              <a:rPr lang="de-DE" sz="1400" b="1" dirty="0">
                <a:latin typeface="+mn-lt"/>
              </a:rPr>
            </a:br>
            <a:r>
              <a:rPr lang="de-DE" sz="1200" b="1" dirty="0">
                <a:latin typeface="+mn-lt"/>
              </a:rPr>
              <a:t>19.2., 19.30 Uhr:</a:t>
            </a:r>
            <a:br>
              <a:rPr lang="de-DE" sz="1400" b="1" dirty="0">
                <a:latin typeface="+mn-lt"/>
              </a:rPr>
            </a:br>
            <a:r>
              <a:rPr lang="de-DE" sz="1200" b="1" dirty="0">
                <a:solidFill>
                  <a:srgbClr val="92D050"/>
                </a:solidFill>
                <a:latin typeface="+mn-lt"/>
              </a:rPr>
              <a:t>Der Herr ist mein Hirte: Zu wem bete ich?</a:t>
            </a:r>
            <a:br>
              <a:rPr lang="de-DE" sz="1200" b="1" dirty="0">
                <a:latin typeface="+mn-lt"/>
              </a:rPr>
            </a:br>
            <a:br>
              <a:rPr lang="de-DE" sz="1200" b="1" dirty="0">
                <a:latin typeface="+mn-lt"/>
              </a:rPr>
            </a:br>
            <a:r>
              <a:rPr lang="de-DE" sz="1200" b="1" dirty="0">
                <a:latin typeface="+mn-lt"/>
              </a:rPr>
              <a:t>26.2., 19.30 Uhr:</a:t>
            </a:r>
            <a:br>
              <a:rPr lang="de-DE" sz="1200" b="1" dirty="0">
                <a:latin typeface="+mn-lt"/>
              </a:rPr>
            </a:br>
            <a:r>
              <a:rPr lang="de-DE" sz="1200" b="1" dirty="0">
                <a:solidFill>
                  <a:schemeClr val="accent4">
                    <a:lumMod val="60000"/>
                    <a:lumOff val="40000"/>
                  </a:schemeClr>
                </a:solidFill>
                <a:latin typeface="+mn-lt"/>
              </a:rPr>
              <a:t>Mir wird nichts mangeln: Wofür bete ich?</a:t>
            </a:r>
            <a:br>
              <a:rPr lang="de-DE" sz="1200" b="1" dirty="0">
                <a:latin typeface="+mn-lt"/>
              </a:rPr>
            </a:br>
            <a:br>
              <a:rPr lang="de-DE" sz="1200" b="1" dirty="0">
                <a:latin typeface="+mn-lt"/>
              </a:rPr>
            </a:br>
            <a:r>
              <a:rPr lang="de-DE" sz="1200" b="1" dirty="0">
                <a:latin typeface="+mn-lt"/>
              </a:rPr>
              <a:t>5.3., 19.30 Uhr:</a:t>
            </a:r>
            <a:br>
              <a:rPr lang="de-DE" sz="1200" b="1" dirty="0">
                <a:latin typeface="+mn-lt"/>
              </a:rPr>
            </a:br>
            <a:r>
              <a:rPr lang="de-DE" sz="1200" b="1" dirty="0">
                <a:solidFill>
                  <a:srgbClr val="FF0000"/>
                </a:solidFill>
                <a:latin typeface="+mn-lt"/>
              </a:rPr>
              <a:t>Im finsteren Tal: </a:t>
            </a:r>
            <a:br>
              <a:rPr lang="de-DE" sz="1200" b="1" dirty="0">
                <a:solidFill>
                  <a:srgbClr val="FF0000"/>
                </a:solidFill>
                <a:latin typeface="+mn-lt"/>
              </a:rPr>
            </a:br>
            <a:r>
              <a:rPr lang="de-DE" sz="1200" b="1" dirty="0">
                <a:solidFill>
                  <a:srgbClr val="FF0000"/>
                </a:solidFill>
                <a:latin typeface="+mn-lt"/>
              </a:rPr>
              <a:t>Wie ich in schweren Zeiten beten kann?</a:t>
            </a:r>
            <a:br>
              <a:rPr lang="de-DE" sz="1200" b="1" dirty="0">
                <a:latin typeface="+mn-lt"/>
              </a:rPr>
            </a:br>
            <a:br>
              <a:rPr lang="de-DE" sz="1200" b="1" dirty="0">
                <a:latin typeface="+mn-lt"/>
              </a:rPr>
            </a:br>
            <a:r>
              <a:rPr lang="de-DE" sz="1200" b="1" dirty="0">
                <a:latin typeface="+mn-lt"/>
              </a:rPr>
              <a:t>12.3., 19.30 Uhr:</a:t>
            </a:r>
            <a:br>
              <a:rPr lang="de-DE" sz="1200" b="1" dirty="0">
                <a:latin typeface="+mn-lt"/>
              </a:rPr>
            </a:br>
            <a:r>
              <a:rPr lang="de-DE" sz="1200" b="1" dirty="0">
                <a:solidFill>
                  <a:srgbClr val="7030A0"/>
                </a:solidFill>
                <a:latin typeface="+mn-lt"/>
              </a:rPr>
              <a:t>Du bereitest vor mir einen Tisch: </a:t>
            </a:r>
            <a:br>
              <a:rPr lang="de-DE" sz="1200" b="1" dirty="0">
                <a:solidFill>
                  <a:srgbClr val="7030A0"/>
                </a:solidFill>
                <a:latin typeface="+mn-lt"/>
              </a:rPr>
            </a:br>
            <a:r>
              <a:rPr lang="de-DE" sz="1200" b="1" dirty="0">
                <a:solidFill>
                  <a:srgbClr val="7030A0"/>
                </a:solidFill>
                <a:latin typeface="+mn-lt"/>
              </a:rPr>
              <a:t>Warum kann ich feiern?</a:t>
            </a:r>
            <a:br>
              <a:rPr lang="de-DE" sz="1200" b="1" dirty="0">
                <a:latin typeface="+mn-lt"/>
              </a:rPr>
            </a:br>
            <a:br>
              <a:rPr lang="de-DE" sz="1200" b="1" dirty="0">
                <a:latin typeface="+mn-lt"/>
              </a:rPr>
            </a:br>
            <a:r>
              <a:rPr lang="de-DE" sz="1200" b="1" dirty="0">
                <a:latin typeface="+mn-lt"/>
              </a:rPr>
              <a:t>19.3., 19.30 Uhr:</a:t>
            </a:r>
            <a:br>
              <a:rPr lang="de-DE" sz="1200" b="1" dirty="0">
                <a:latin typeface="+mn-lt"/>
              </a:rPr>
            </a:br>
            <a:r>
              <a:rPr lang="de-DE" sz="1200" b="1" dirty="0">
                <a:solidFill>
                  <a:srgbClr val="00B0F0"/>
                </a:solidFill>
                <a:latin typeface="+mn-lt"/>
              </a:rPr>
              <a:t>Gutes und Barmherzigkeit werden mir </a:t>
            </a:r>
            <a:br>
              <a:rPr lang="de-DE" sz="1200" b="1" dirty="0">
                <a:solidFill>
                  <a:srgbClr val="00B0F0"/>
                </a:solidFill>
                <a:latin typeface="+mn-lt"/>
              </a:rPr>
            </a:br>
            <a:r>
              <a:rPr lang="de-DE" sz="1200" b="1" dirty="0">
                <a:solidFill>
                  <a:srgbClr val="00B0F0"/>
                </a:solidFill>
                <a:latin typeface="+mn-lt"/>
              </a:rPr>
              <a:t>folgen: Ich gehe im Segen.</a:t>
            </a:r>
            <a:br>
              <a:rPr lang="de-DE" sz="1200" b="1" dirty="0">
                <a:latin typeface="+mn-lt"/>
              </a:rPr>
            </a:br>
            <a:br>
              <a:rPr lang="de-DE" sz="1200" b="1" dirty="0">
                <a:latin typeface="+mn-lt"/>
              </a:rPr>
            </a:br>
            <a:br>
              <a:rPr lang="de-DE" sz="1200" b="1" dirty="0">
                <a:latin typeface="+mn-lt"/>
              </a:rPr>
            </a:br>
            <a:r>
              <a:rPr lang="de-DE" sz="1200" b="1" dirty="0">
                <a:latin typeface="+mn-lt"/>
              </a:rPr>
              <a:t>Platz für eigene Angaben:</a:t>
            </a:r>
            <a:br>
              <a:rPr lang="de-DE" sz="1200" b="1" dirty="0">
                <a:latin typeface="+mn-lt"/>
              </a:rPr>
            </a:br>
            <a:r>
              <a:rPr lang="de-DE" sz="1200" b="1" dirty="0">
                <a:latin typeface="+mn-lt"/>
              </a:rPr>
              <a:t>Veranstaltungsort, Kosten, Anmeldung, …</a:t>
            </a:r>
            <a:br>
              <a:rPr lang="de-DE" sz="1400" b="1" baseline="30000" dirty="0">
                <a:latin typeface="+mn-lt"/>
              </a:rPr>
            </a:br>
            <a:endParaRPr lang="de-DE" sz="1400" b="1" dirty="0">
              <a:latin typeface="+mn-lt"/>
            </a:endParaRPr>
          </a:p>
        </p:txBody>
      </p:sp>
      <p:sp>
        <p:nvSpPr>
          <p:cNvPr id="3" name="Untertitel 2">
            <a:extLst>
              <a:ext uri="{FF2B5EF4-FFF2-40B4-BE49-F238E27FC236}">
                <a16:creationId xmlns:a16="http://schemas.microsoft.com/office/drawing/2014/main" id="{6B5CFC46-DDE6-465D-BE7C-F4BBDD6BA4BD}"/>
              </a:ext>
            </a:extLst>
          </p:cNvPr>
          <p:cNvSpPr>
            <a:spLocks noGrp="1"/>
          </p:cNvSpPr>
          <p:nvPr>
            <p:ph type="subTitle" idx="1"/>
          </p:nvPr>
        </p:nvSpPr>
        <p:spPr>
          <a:xfrm>
            <a:off x="4770264" y="3263349"/>
            <a:ext cx="2378766" cy="808590"/>
          </a:xfrm>
        </p:spPr>
        <p:txBody>
          <a:bodyPr>
            <a:noAutofit/>
          </a:bodyPr>
          <a:lstStyle/>
          <a:p>
            <a:pPr algn="r"/>
            <a:r>
              <a:rPr lang="de-DE" sz="1400" b="1" dirty="0"/>
              <a:t>Herzliche Einladung zum Gemeindekurs</a:t>
            </a:r>
          </a:p>
          <a:p>
            <a:pPr algn="r"/>
            <a:r>
              <a:rPr lang="de-DE" sz="1400" dirty="0"/>
              <a:t>19.2. bis 19.3.2019,</a:t>
            </a:r>
            <a:br>
              <a:rPr lang="de-DE" sz="1400" dirty="0"/>
            </a:br>
            <a:r>
              <a:rPr lang="de-DE" sz="1400" dirty="0"/>
              <a:t>jeweils Dienstag, 19.30 Uhr </a:t>
            </a:r>
            <a:br>
              <a:rPr lang="de-DE" sz="1400" dirty="0"/>
            </a:br>
            <a:r>
              <a:rPr lang="de-DE" sz="1400" dirty="0"/>
              <a:t>Evang. Gemeindezentrum </a:t>
            </a:r>
            <a:r>
              <a:rPr lang="de-DE" sz="1400" dirty="0" err="1"/>
              <a:t>Bethausen</a:t>
            </a:r>
            <a:endParaRPr lang="de-DE" sz="1400" dirty="0"/>
          </a:p>
        </p:txBody>
      </p:sp>
      <p:sp>
        <p:nvSpPr>
          <p:cNvPr id="6" name="Untertitel 2">
            <a:extLst>
              <a:ext uri="{FF2B5EF4-FFF2-40B4-BE49-F238E27FC236}">
                <a16:creationId xmlns:a16="http://schemas.microsoft.com/office/drawing/2014/main" id="{4BB42929-4D40-45EF-807F-A589D6889A05}"/>
              </a:ext>
            </a:extLst>
          </p:cNvPr>
          <p:cNvSpPr txBox="1">
            <a:spLocks/>
          </p:cNvSpPr>
          <p:nvPr/>
        </p:nvSpPr>
        <p:spPr>
          <a:xfrm>
            <a:off x="4936952" y="6594718"/>
            <a:ext cx="2378766" cy="808590"/>
          </a:xfrm>
          <a:prstGeom prst="rect">
            <a:avLst/>
          </a:prstGeom>
        </p:spPr>
        <p:txBody>
          <a:bodyPr vert="horz" lIns="91440" tIns="45720" rIns="91440" bIns="45720" rtlCol="0">
            <a:normAutofit/>
          </a:bodyPr>
          <a:lstStyle>
            <a:lvl1pPr marL="0" indent="0" algn="ctr" defTabSz="755934" rtl="0" eaLnBrk="1" latinLnBrk="0" hangingPunct="1">
              <a:lnSpc>
                <a:spcPct val="90000"/>
              </a:lnSpc>
              <a:spcBef>
                <a:spcPts val="827"/>
              </a:spcBef>
              <a:buFont typeface="Arial" panose="020B0604020202020204" pitchFamily="34" charset="0"/>
              <a:buNone/>
              <a:defRPr sz="1984" kern="1200">
                <a:solidFill>
                  <a:schemeClr val="tx1"/>
                </a:solidFill>
                <a:latin typeface="+mn-lt"/>
                <a:ea typeface="+mn-ea"/>
                <a:cs typeface="+mn-cs"/>
              </a:defRPr>
            </a:lvl1pPr>
            <a:lvl2pPr marL="377967" indent="0" algn="ctr" defTabSz="755934" rtl="0" eaLnBrk="1" latinLnBrk="0" hangingPunct="1">
              <a:lnSpc>
                <a:spcPct val="90000"/>
              </a:lnSpc>
              <a:spcBef>
                <a:spcPts val="413"/>
              </a:spcBef>
              <a:buFont typeface="Arial" panose="020B0604020202020204" pitchFamily="34" charset="0"/>
              <a:buNone/>
              <a:defRPr sz="1653" kern="1200">
                <a:solidFill>
                  <a:schemeClr val="tx1"/>
                </a:solidFill>
                <a:latin typeface="+mn-lt"/>
                <a:ea typeface="+mn-ea"/>
                <a:cs typeface="+mn-cs"/>
              </a:defRPr>
            </a:lvl2pPr>
            <a:lvl3pPr marL="755934" indent="0" algn="ctr" defTabSz="755934" rtl="0" eaLnBrk="1" latinLnBrk="0" hangingPunct="1">
              <a:lnSpc>
                <a:spcPct val="90000"/>
              </a:lnSpc>
              <a:spcBef>
                <a:spcPts val="413"/>
              </a:spcBef>
              <a:buFont typeface="Arial" panose="020B0604020202020204" pitchFamily="34" charset="0"/>
              <a:buNone/>
              <a:defRPr sz="1488" kern="1200">
                <a:solidFill>
                  <a:schemeClr val="tx1"/>
                </a:solidFill>
                <a:latin typeface="+mn-lt"/>
                <a:ea typeface="+mn-ea"/>
                <a:cs typeface="+mn-cs"/>
              </a:defRPr>
            </a:lvl3pPr>
            <a:lvl4pPr marL="1133902"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4pPr>
            <a:lvl5pPr marL="1511869"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5pPr>
            <a:lvl6pPr marL="1889836"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6pPr>
            <a:lvl7pPr marL="2267803"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7pPr>
            <a:lvl8pPr marL="2645771"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8pPr>
            <a:lvl9pPr marL="3023738"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9pPr>
          </a:lstStyle>
          <a:p>
            <a:pPr algn="r"/>
            <a:r>
              <a:rPr lang="de-DE" dirty="0"/>
              <a:t>Veranstalter</a:t>
            </a:r>
            <a:br>
              <a:rPr lang="de-DE" dirty="0"/>
            </a:br>
            <a:r>
              <a:rPr lang="de-DE" dirty="0"/>
              <a:t>Logo</a:t>
            </a:r>
          </a:p>
        </p:txBody>
      </p:sp>
    </p:spTree>
    <p:extLst>
      <p:ext uri="{BB962C8B-B14F-4D97-AF65-F5344CB8AC3E}">
        <p14:creationId xmlns:p14="http://schemas.microsoft.com/office/powerpoint/2010/main" val="2129236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descr="Ein Bild, das Vorhang enthält.&#10;&#10;Automatisch generierte Beschreibung">
            <a:extLst>
              <a:ext uri="{FF2B5EF4-FFF2-40B4-BE49-F238E27FC236}">
                <a16:creationId xmlns:a16="http://schemas.microsoft.com/office/drawing/2014/main" id="{2B92EF21-766C-42EE-9C23-2972AE1464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7559675" cy="7559675"/>
          </a:xfrm>
          <a:prstGeom prst="rect">
            <a:avLst/>
          </a:prstGeom>
        </p:spPr>
      </p:pic>
      <p:sp>
        <p:nvSpPr>
          <p:cNvPr id="2" name="Titel 1">
            <a:extLst>
              <a:ext uri="{FF2B5EF4-FFF2-40B4-BE49-F238E27FC236}">
                <a16:creationId xmlns:a16="http://schemas.microsoft.com/office/drawing/2014/main" id="{91E4538C-508F-448A-A51D-F589DA6F6E25}"/>
              </a:ext>
            </a:extLst>
          </p:cNvPr>
          <p:cNvSpPr>
            <a:spLocks noGrp="1"/>
          </p:cNvSpPr>
          <p:nvPr>
            <p:ph type="title"/>
          </p:nvPr>
        </p:nvSpPr>
        <p:spPr>
          <a:xfrm>
            <a:off x="364330" y="402483"/>
            <a:ext cx="3092449" cy="5017655"/>
          </a:xfrm>
        </p:spPr>
        <p:txBody>
          <a:bodyPr anchor="t" anchorCtr="0">
            <a:noAutofit/>
          </a:bodyPr>
          <a:lstStyle/>
          <a:p>
            <a:pPr>
              <a:lnSpc>
                <a:spcPct val="100000"/>
              </a:lnSpc>
              <a:spcBef>
                <a:spcPts val="600"/>
              </a:spcBef>
            </a:pPr>
            <a:r>
              <a:rPr lang="de-DE" sz="1200" b="1" dirty="0">
                <a:solidFill>
                  <a:srgbClr val="FF0000"/>
                </a:solidFill>
                <a:latin typeface="+mn-lt"/>
              </a:rPr>
              <a:t>Mit Gott in Kontakt kommen</a:t>
            </a:r>
            <a:br>
              <a:rPr lang="de-DE" sz="1200" dirty="0">
                <a:latin typeface="+mn-lt"/>
              </a:rPr>
            </a:br>
            <a:r>
              <a:rPr lang="de-DE" sz="1200" dirty="0">
                <a:latin typeface="+mn-lt"/>
              </a:rPr>
              <a:t>Vielleicht hat es Sie schon immer einmal interessiert, mit Gott in Kontakt zu kommen und zu erfahren, wie man Gottes Segen im eigenen Leben erfahren kann. </a:t>
            </a:r>
            <a:br>
              <a:rPr lang="de-DE" sz="1200" dirty="0">
                <a:latin typeface="+mn-lt"/>
              </a:rPr>
            </a:br>
            <a:br>
              <a:rPr lang="de-DE" sz="1200" dirty="0">
                <a:latin typeface="+mn-lt"/>
              </a:rPr>
            </a:br>
            <a:r>
              <a:rPr lang="de-DE" sz="1200" dirty="0">
                <a:latin typeface="+mn-lt"/>
              </a:rPr>
              <a:t>Dann sind Sie bei uns richtig. Wir laden Sie herzlich zu </a:t>
            </a:r>
            <a:r>
              <a:rPr lang="de-DE" sz="1200" dirty="0">
                <a:solidFill>
                  <a:srgbClr val="7030A0"/>
                </a:solidFill>
                <a:latin typeface="+mn-lt"/>
              </a:rPr>
              <a:t>behütet • umsorgt • gesegnet -</a:t>
            </a:r>
            <a:br>
              <a:rPr lang="de-DE" sz="1200" dirty="0">
                <a:solidFill>
                  <a:srgbClr val="7030A0"/>
                </a:solidFill>
                <a:latin typeface="+mn-lt"/>
              </a:rPr>
            </a:br>
            <a:r>
              <a:rPr lang="de-DE" sz="1200" dirty="0">
                <a:solidFill>
                  <a:srgbClr val="00B0F0"/>
                </a:solidFill>
                <a:latin typeface="+mn-lt"/>
              </a:rPr>
              <a:t>Gebet und Segen </a:t>
            </a:r>
            <a:r>
              <a:rPr lang="de-DE" sz="1200" dirty="0">
                <a:latin typeface="+mn-lt"/>
              </a:rPr>
              <a:t>ein. Mit diesem Programm greifen wir Fragen zu Gebet und Segen auf: „Wer hört meine Gebete? Was kann ich beten? Was ist, wenn ich Gott dringend bräuchte, er mir aber unendlich fern scheint?“</a:t>
            </a:r>
            <a:br>
              <a:rPr lang="de-DE" sz="1200" dirty="0">
                <a:latin typeface="+mn-lt"/>
              </a:rPr>
            </a:br>
            <a:br>
              <a:rPr lang="de-DE" sz="1200" dirty="0">
                <a:latin typeface="+mn-lt"/>
              </a:rPr>
            </a:br>
            <a:r>
              <a:rPr lang="de-DE" sz="1200" dirty="0">
                <a:latin typeface="+mn-lt"/>
              </a:rPr>
              <a:t>Auf der Suche nach Antworten nehmen wir immer wieder ganz elementare Lebensäußerungen des christlichen Glaubens in den Blick. Gemeinsam möchten wir uns mit Psalm 23 in seinen verschiedenen Aspekten und mit seiner enormen, spannungsvollen Dynamik beschäftigen und mit ausgewählten biblischen Texten Spuren eines </a:t>
            </a:r>
            <a:r>
              <a:rPr lang="de-DE" sz="1200">
                <a:latin typeface="+mn-lt"/>
              </a:rPr>
              <a:t>biblischen Gebetsverständnisses </a:t>
            </a:r>
            <a:br>
              <a:rPr lang="de-DE" sz="1200" dirty="0">
                <a:latin typeface="+mn-lt"/>
              </a:rPr>
            </a:br>
            <a:r>
              <a:rPr lang="de-DE" sz="1200" dirty="0">
                <a:latin typeface="+mn-lt"/>
              </a:rPr>
              <a:t>nachzeichnen</a:t>
            </a:r>
            <a:r>
              <a:rPr lang="de-DE" sz="1200">
                <a:latin typeface="+mn-lt"/>
              </a:rPr>
              <a:t>. </a:t>
            </a:r>
            <a:endParaRPr lang="de-DE" sz="1200" dirty="0">
              <a:latin typeface="+mn-lt"/>
            </a:endParaRPr>
          </a:p>
        </p:txBody>
      </p:sp>
      <p:sp>
        <p:nvSpPr>
          <p:cNvPr id="6" name="Titel 1">
            <a:extLst>
              <a:ext uri="{FF2B5EF4-FFF2-40B4-BE49-F238E27FC236}">
                <a16:creationId xmlns:a16="http://schemas.microsoft.com/office/drawing/2014/main" id="{AE6C634D-07EB-4E9C-A8BE-33EEA8E7866E}"/>
              </a:ext>
            </a:extLst>
          </p:cNvPr>
          <p:cNvSpPr txBox="1">
            <a:spLocks/>
          </p:cNvSpPr>
          <p:nvPr/>
        </p:nvSpPr>
        <p:spPr>
          <a:xfrm>
            <a:off x="4275139" y="402484"/>
            <a:ext cx="3092449" cy="4348110"/>
          </a:xfrm>
          <a:prstGeom prst="rect">
            <a:avLst/>
          </a:prstGeom>
        </p:spPr>
        <p:txBody>
          <a:bodyPr vert="horz" lIns="91440" tIns="45720" rIns="91440" bIns="45720" rtlCol="0" anchor="t" anchorCtr="0">
            <a:noAutofit/>
          </a:bodyPr>
          <a:lstStyle>
            <a:lvl1pPr algn="l" defTabSz="755934" rtl="0" eaLnBrk="1" latinLnBrk="0" hangingPunct="1">
              <a:lnSpc>
                <a:spcPct val="90000"/>
              </a:lnSpc>
              <a:spcBef>
                <a:spcPct val="0"/>
              </a:spcBef>
              <a:buNone/>
              <a:defRPr sz="3637" kern="1200">
                <a:solidFill>
                  <a:schemeClr val="tx1"/>
                </a:solidFill>
                <a:latin typeface="+mj-lt"/>
                <a:ea typeface="+mj-ea"/>
                <a:cs typeface="+mj-cs"/>
              </a:defRPr>
            </a:lvl1pPr>
          </a:lstStyle>
          <a:p>
            <a:r>
              <a:rPr lang="de-DE" sz="1200" b="1" dirty="0">
                <a:solidFill>
                  <a:srgbClr val="FF0000"/>
                </a:solidFill>
                <a:latin typeface="+mn-lt"/>
              </a:rPr>
              <a:t>Begegnungen</a:t>
            </a:r>
          </a:p>
          <a:p>
            <a:r>
              <a:rPr lang="de-DE" sz="1200" dirty="0">
                <a:latin typeface="+mn-lt"/>
              </a:rPr>
              <a:t>Sie erwartet ein buntes Programm mit Impulsen, Gesprächen, Einspielern und der Möglichkeit, Beten in unterschiedlichen Formen auszuprobieren.</a:t>
            </a:r>
            <a:endParaRPr lang="de-DE" sz="1200" dirty="0">
              <a:solidFill>
                <a:srgbClr val="FF0000"/>
              </a:solidFill>
              <a:latin typeface="+mn-lt"/>
            </a:endParaRPr>
          </a:p>
          <a:p>
            <a:endParaRPr lang="de-DE" sz="1200" dirty="0">
              <a:solidFill>
                <a:srgbClr val="FF0000"/>
              </a:solidFill>
              <a:latin typeface="+mn-lt"/>
            </a:endParaRPr>
          </a:p>
          <a:p>
            <a:endParaRPr lang="de-DE" sz="1200" dirty="0">
              <a:latin typeface="+mn-lt"/>
            </a:endParaRPr>
          </a:p>
          <a:p>
            <a:endParaRPr lang="de-DE" sz="1200" dirty="0">
              <a:latin typeface="+mn-lt"/>
            </a:endParaRPr>
          </a:p>
          <a:p>
            <a:r>
              <a:rPr lang="de-DE" sz="1200" dirty="0">
                <a:latin typeface="+mn-lt"/>
              </a:rPr>
              <a:t>Platz für eigene Angaben</a:t>
            </a:r>
          </a:p>
        </p:txBody>
      </p:sp>
      <p:sp>
        <p:nvSpPr>
          <p:cNvPr id="7" name="Titel 1">
            <a:extLst>
              <a:ext uri="{FF2B5EF4-FFF2-40B4-BE49-F238E27FC236}">
                <a16:creationId xmlns:a16="http://schemas.microsoft.com/office/drawing/2014/main" id="{A9D5DAF6-87C6-4A36-BEA4-E5DE1EDA8027}"/>
              </a:ext>
            </a:extLst>
          </p:cNvPr>
          <p:cNvSpPr txBox="1">
            <a:spLocks/>
          </p:cNvSpPr>
          <p:nvPr/>
        </p:nvSpPr>
        <p:spPr>
          <a:xfrm>
            <a:off x="264320" y="5843588"/>
            <a:ext cx="3264694" cy="977080"/>
          </a:xfrm>
          <a:prstGeom prst="rect">
            <a:avLst/>
          </a:prstGeom>
        </p:spPr>
        <p:txBody>
          <a:bodyPr vert="horz" lIns="91440" tIns="45720" rIns="91440" bIns="45720" rtlCol="0" anchor="t" anchorCtr="0">
            <a:noAutofit/>
          </a:bodyPr>
          <a:lstStyle>
            <a:lvl1pPr algn="l" defTabSz="755934" rtl="0" eaLnBrk="1" latinLnBrk="0" hangingPunct="1">
              <a:lnSpc>
                <a:spcPct val="90000"/>
              </a:lnSpc>
              <a:spcBef>
                <a:spcPct val="0"/>
              </a:spcBef>
              <a:buNone/>
              <a:defRPr sz="3637" kern="1200">
                <a:solidFill>
                  <a:schemeClr val="tx1"/>
                </a:solidFill>
                <a:latin typeface="+mj-lt"/>
                <a:ea typeface="+mj-ea"/>
                <a:cs typeface="+mj-cs"/>
              </a:defRPr>
            </a:lvl1pPr>
          </a:lstStyle>
          <a:p>
            <a:pPr algn="r"/>
            <a:r>
              <a:rPr lang="de-DE" sz="1100" dirty="0">
                <a:solidFill>
                  <a:srgbClr val="7030A0"/>
                </a:solidFill>
                <a:latin typeface="+mn-lt"/>
              </a:rPr>
              <a:t>behütet. umsorgt. gesegnet. </a:t>
            </a:r>
            <a:br>
              <a:rPr lang="de-DE" sz="1100" dirty="0">
                <a:latin typeface="+mn-lt"/>
              </a:rPr>
            </a:br>
            <a:r>
              <a:rPr lang="de-DE" sz="1100" dirty="0">
                <a:latin typeface="+mn-lt"/>
              </a:rPr>
              <a:t>ist entwickelt </a:t>
            </a:r>
            <a:br>
              <a:rPr lang="de-DE" sz="1100" dirty="0">
                <a:latin typeface="+mn-lt"/>
              </a:rPr>
            </a:br>
            <a:r>
              <a:rPr lang="de-DE" sz="1100" dirty="0">
                <a:latin typeface="+mn-lt"/>
              </a:rPr>
              <a:t>von www.kircheunterwegs.de</a:t>
            </a:r>
            <a:br>
              <a:rPr lang="de-DE" sz="1100" dirty="0">
                <a:latin typeface="+mn-lt"/>
              </a:rPr>
            </a:br>
            <a:r>
              <a:rPr lang="de-DE" sz="1100" dirty="0">
                <a:latin typeface="+mn-lt"/>
              </a:rPr>
              <a:t>in Zusammenarbeit mit:</a:t>
            </a:r>
          </a:p>
          <a:p>
            <a:pPr algn="r"/>
            <a:r>
              <a:rPr lang="de-DE" sz="1100" dirty="0">
                <a:latin typeface="+mn-lt"/>
              </a:rPr>
              <a:t>Evang. Oberkirchenrat Stuttgart</a:t>
            </a:r>
            <a:br>
              <a:rPr lang="de-DE" sz="1100" dirty="0">
                <a:latin typeface="+mn-lt"/>
              </a:rPr>
            </a:br>
            <a:r>
              <a:rPr lang="de-DE" sz="1100" dirty="0">
                <a:latin typeface="+mn-lt"/>
              </a:rPr>
              <a:t>Evang. Missionsschule Unterweissach</a:t>
            </a:r>
          </a:p>
        </p:txBody>
      </p:sp>
      <p:sp>
        <p:nvSpPr>
          <p:cNvPr id="8" name="Titel 1">
            <a:extLst>
              <a:ext uri="{FF2B5EF4-FFF2-40B4-BE49-F238E27FC236}">
                <a16:creationId xmlns:a16="http://schemas.microsoft.com/office/drawing/2014/main" id="{996CB3AE-B687-4D74-B1A2-EE4BA1A004FF}"/>
              </a:ext>
            </a:extLst>
          </p:cNvPr>
          <p:cNvSpPr txBox="1">
            <a:spLocks/>
          </p:cNvSpPr>
          <p:nvPr/>
        </p:nvSpPr>
        <p:spPr>
          <a:xfrm>
            <a:off x="5529263" y="6631317"/>
            <a:ext cx="1920082" cy="726745"/>
          </a:xfrm>
          <a:prstGeom prst="rect">
            <a:avLst/>
          </a:prstGeom>
        </p:spPr>
        <p:txBody>
          <a:bodyPr vert="horz" lIns="91440" tIns="45720" rIns="91440" bIns="45720" rtlCol="0" anchor="t" anchorCtr="0">
            <a:noAutofit/>
          </a:bodyPr>
          <a:lstStyle>
            <a:lvl1pPr algn="l" defTabSz="755934" rtl="0" eaLnBrk="1" latinLnBrk="0" hangingPunct="1">
              <a:lnSpc>
                <a:spcPct val="90000"/>
              </a:lnSpc>
              <a:spcBef>
                <a:spcPct val="0"/>
              </a:spcBef>
              <a:buNone/>
              <a:defRPr sz="3637" kern="1200">
                <a:solidFill>
                  <a:schemeClr val="tx1"/>
                </a:solidFill>
                <a:latin typeface="+mj-lt"/>
                <a:ea typeface="+mj-ea"/>
                <a:cs typeface="+mj-cs"/>
              </a:defRPr>
            </a:lvl1pPr>
          </a:lstStyle>
          <a:p>
            <a:pPr algn="r"/>
            <a:r>
              <a:rPr lang="de-DE" sz="1400" dirty="0">
                <a:latin typeface="+mn-lt"/>
              </a:rPr>
              <a:t>Ansprechpartner</a:t>
            </a:r>
          </a:p>
        </p:txBody>
      </p:sp>
    </p:spTree>
    <p:extLst>
      <p:ext uri="{BB962C8B-B14F-4D97-AF65-F5344CB8AC3E}">
        <p14:creationId xmlns:p14="http://schemas.microsoft.com/office/powerpoint/2010/main" val="349464439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51</Words>
  <Application>Microsoft Macintosh PowerPoint</Application>
  <PresentationFormat>Benutzerdefiniert</PresentationFormat>
  <Paragraphs>14</Paragraphs>
  <Slides>2</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vt:i4>
      </vt:variant>
    </vt:vector>
  </HeadingPairs>
  <TitlesOfParts>
    <vt:vector size="6" baseType="lpstr">
      <vt:lpstr>Arial</vt:lpstr>
      <vt:lpstr>Calibri</vt:lpstr>
      <vt:lpstr>Calibri Light</vt:lpstr>
      <vt:lpstr>Office</vt:lpstr>
      <vt:lpstr>Themen und Termine  19.2., 19.30 Uhr: Der Herr ist mein Hirte: Zu wem bete ich?  26.2., 19.30 Uhr: Mir wird nichts mangeln: Wofür bete ich?  5.3., 19.30 Uhr: Im finsteren Tal:  Wie ich in schweren Zeiten beten kann?  12.3., 19.30 Uhr: Du bereitest vor mir einen Tisch:  Warum kann ich feiern?  19.3., 19.30 Uhr: Gutes und Barmherzigkeit werden mir  folgen: Ich gehe im Segen.   Platz für eigene Angaben: Veranstaltungsort, Kosten, Anmeldung, … </vt:lpstr>
      <vt:lpstr>Mit Gott in Kontakt kommen Vielleicht hat es Sie schon immer einmal interessiert, mit Gott in Kontakt zu kommen und zu erfahren, wie man Gottes Segen im eigenen Leben erfahren kann.   Dann sind Sie bei uns richtig. Wir laden Sie herzlich zu behütet • umsorgt • gesegnet - Gebet und Segen ein. Mit diesem Programm greifen wir Fragen zu Gebet und Segen auf: „Wer hört meine Gebete? Was kann ich beten? Was ist, wenn ich Gott dringend bräuchte, er mir aber unendlich fern scheint?“  Auf der Suche nach Antworten nehmen wir immer wieder ganz elementare Lebensäußerungen des christlichen Glaubens in den Blick. Gemeinsam möchten wir uns mit Psalm 23 in seinen verschiedenen Aspekten und mit seiner enormen, spannungsvollen Dynamik beschäftigen und mit ausgewählten biblischen Texten Spuren eines biblischen Gebetsverständnisses  nachzeichnen.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Themen und Termine   Der Herr ist mein Hirte: Zu wem bete ich?   Mir wird nichts mangeln: Wofür bete ich?   Im finsteren Tal: Wie ich in schweren Zeiten beten kann?  Du bereitest vor mir einen Tisch:  Warum kann ich feiern?  Gutes und Barmherzigkeit werden mir  folgen: Ich gehe im Segen.</dc:title>
  <dc:creator>Friedemann Heinritz</dc:creator>
  <cp:lastModifiedBy>Manfred Zoll</cp:lastModifiedBy>
  <cp:revision>5</cp:revision>
  <dcterms:created xsi:type="dcterms:W3CDTF">2019-01-17T14:50:23Z</dcterms:created>
  <dcterms:modified xsi:type="dcterms:W3CDTF">2019-01-24T10:49:31Z</dcterms:modified>
</cp:coreProperties>
</file>