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32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8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3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7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3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88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19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9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4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04AE-ECD7-4F4B-99BF-BB1F6DEA0517}" type="datetimeFigureOut">
              <a:rPr lang="de-DE" smtClean="0"/>
              <a:t>25.02.2016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B379-DDD5-46AC-907A-5C6EE430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82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9655" y="7038044"/>
            <a:ext cx="4074767" cy="5263774"/>
          </a:xfrm>
        </p:spPr>
        <p:txBody>
          <a:bodyPr anchor="t" anchorCtr="0">
            <a:normAutofit/>
          </a:bodyPr>
          <a:lstStyle/>
          <a:p>
            <a:pPr algn="l"/>
            <a:r>
              <a:rPr lang="de-DE" sz="4800" b="1" dirty="0">
                <a:solidFill>
                  <a:schemeClr val="bg1"/>
                </a:solidFill>
                <a:latin typeface="+mn-lt"/>
              </a:rPr>
              <a:t>Termine, Info etc.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9655" y="13039594"/>
            <a:ext cx="3824246" cy="1708465"/>
          </a:xfrm>
        </p:spPr>
        <p:txBody>
          <a:bodyPr/>
          <a:lstStyle/>
          <a:p>
            <a:pPr algn="l"/>
            <a:r>
              <a:rPr lang="de-DE" dirty="0"/>
              <a:t>Veranstalter</a:t>
            </a:r>
          </a:p>
        </p:txBody>
      </p:sp>
    </p:spTree>
    <p:extLst>
      <p:ext uri="{BB962C8B-B14F-4D97-AF65-F5344CB8AC3E}">
        <p14:creationId xmlns:p14="http://schemas.microsoft.com/office/powerpoint/2010/main" val="246807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Office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Termine, Info etc.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Termine, Info etc.</dc:title>
  <dc:creator>Manfred Zoll</dc:creator>
  <cp:lastModifiedBy>Manfred Zoll</cp:lastModifiedBy>
  <cp:revision>1</cp:revision>
  <dcterms:created xsi:type="dcterms:W3CDTF">2016-02-25T18:14:44Z</dcterms:created>
  <dcterms:modified xsi:type="dcterms:W3CDTF">2016-02-25T18:19:17Z</dcterms:modified>
</cp:coreProperties>
</file>